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sldIdLst>
    <p:sldId id="256" r:id="rId2"/>
    <p:sldId id="262" r:id="rId3"/>
    <p:sldId id="263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996"/>
    <p:restoredTop sz="94713"/>
  </p:normalViewPr>
  <p:slideViewPr>
    <p:cSldViewPr snapToGrid="0" snapToObjects="1">
      <p:cViewPr varScale="1">
        <p:scale>
          <a:sx n="108" d="100"/>
          <a:sy n="108" d="100"/>
        </p:scale>
        <p:origin x="11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tiff>
</file>

<file path=ppt/media/image11.png>
</file>

<file path=ppt/media/image12.png>
</file>

<file path=ppt/media/image13.tiff>
</file>

<file path=ppt/media/image14.tiff>
</file>

<file path=ppt/media/image15.png>
</file>

<file path=ppt/media/image16.png>
</file>

<file path=ppt/media/image17.tiff>
</file>

<file path=ppt/media/image18.tiff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D55F9-11A3-4523-8F38-6BA37933791A}" type="datetime1">
              <a:rPr lang="en-US" smtClean="0"/>
              <a:t>9/14/21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385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E757A-3EC2-4683-9080-1A460C37C843}" type="datetime1">
              <a:rPr lang="en-US" smtClean="0"/>
              <a:t>9/14/21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362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3539" y="6324600"/>
            <a:ext cx="2560220" cy="365125"/>
          </a:xfrm>
        </p:spPr>
        <p:txBody>
          <a:bodyPr/>
          <a:lstStyle/>
          <a:p>
            <a:fld id="{5CC8096C-64ED-4153-A483-5C02E44AD5C3}" type="datetime1">
              <a:rPr lang="en-US" smtClean="0"/>
              <a:t>9/14/21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19838"/>
            <a:ext cx="3982781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546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/>
            </a:lvl1pPr>
            <a:lvl2pPr marL="228600" indent="-228600">
              <a:buFont typeface="Arial" panose="020B0604020202020204" pitchFamily="34" charset="0"/>
              <a:buChar char="•"/>
              <a:defRPr/>
            </a:lvl2pPr>
            <a:lvl3pPr marL="228600" indent="-228600">
              <a:buFont typeface="Arial" panose="020B0604020202020204" pitchFamily="34" charset="0"/>
              <a:buChar char="•"/>
              <a:defRPr/>
            </a:lvl3pPr>
            <a:lvl4pPr marL="228600" indent="-228600">
              <a:buFont typeface="Arial" panose="020B0604020202020204" pitchFamily="34" charset="0"/>
              <a:buChar char="•"/>
              <a:defRPr/>
            </a:lvl4pPr>
            <a:lvl5pPr marL="2286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D56B-6EBE-4E5F-99D9-2A3DBDF37D0A}" type="datetime1">
              <a:rPr lang="en-US" smtClean="0"/>
              <a:t>9/14/21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839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09738"/>
            <a:ext cx="1089025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1089025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3F3CA-C7E3-432D-9282-18F13836509A}" type="datetime1">
              <a:rPr lang="en-US" smtClean="0"/>
              <a:t>9/14/21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663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5562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E9C62-1337-40B8-BA50-E9F4861DB4BC}" type="datetime1">
              <a:rPr lang="en-US" smtClean="0"/>
              <a:t>9/14/21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995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0863"/>
            <a:ext cx="5157787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01975"/>
            <a:ext cx="5157787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0863"/>
            <a:ext cx="5183188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101975"/>
            <a:ext cx="5183188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95EB-2DA3-4B24-8725-19BC22A7BE50}" type="datetime1">
              <a:rPr lang="en-US" smtClean="0"/>
              <a:t>9/14/21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760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37E6-0076-4915-A5A8-B7C11FA4F374}" type="datetime1">
              <a:rPr lang="en-US" smtClean="0"/>
              <a:t>9/14/21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482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F58F-C0B5-422A-8E5A-6B99E5D80F0A}" type="datetime1">
              <a:rPr lang="en-US" smtClean="0"/>
              <a:t>9/14/21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01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981200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E655-9687-48DF-A33F-F8824CCCB5D1}" type="datetime1">
              <a:rPr lang="en-US" smtClean="0"/>
              <a:t>9/14/21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473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2209799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FD56A-AAB8-4544-A495-D0645413C9E3}" type="datetime1">
              <a:rPr lang="en-US" smtClean="0"/>
              <a:t>9/14/21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272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114">
            <a:extLst>
              <a:ext uri="{FF2B5EF4-FFF2-40B4-BE49-F238E27FC236}">
                <a16:creationId xmlns:a16="http://schemas.microsoft.com/office/drawing/2014/main" id="{A4798C7F-C8CA-4799-BF37-3AB4642CDB66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87F0794B-55D3-4D2D-BDE7-4688ED321E42}"/>
              </a:ext>
            </a:extLst>
          </p:cNvPr>
          <p:cNvGrpSpPr/>
          <p:nvPr/>
        </p:nvGrpSpPr>
        <p:grpSpPr>
          <a:xfrm>
            <a:off x="-11413" y="0"/>
            <a:ext cx="12214827" cy="6858000"/>
            <a:chOff x="-6214" y="-1"/>
            <a:chExt cx="12214827" cy="6858000"/>
          </a:xfrm>
        </p:grpSpPr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216BB147-20D5-4D93-BDA5-1BC614D6A4B2}"/>
              </a:ext>
            </a:extLst>
          </p:cNvPr>
          <p:cNvSpPr/>
          <p:nvPr/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7229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07229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93BAB95-8DA7-460B-B00A-7037C8394FB0}" type="datetime1">
              <a:rPr lang="en-US" smtClean="0"/>
              <a:pPr/>
              <a:t>9/14/21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0A253F60-DE40-4508-A37A-61331DF1DD5D}"/>
              </a:ext>
            </a:extLst>
          </p:cNvPr>
          <p:cNvSpPr/>
          <p:nvPr/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906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8" r:id="rId6"/>
    <p:sldLayoutId id="2147483693" r:id="rId7"/>
    <p:sldLayoutId id="2147483694" r:id="rId8"/>
    <p:sldLayoutId id="2147483695" r:id="rId9"/>
    <p:sldLayoutId id="2147483697" r:id="rId10"/>
    <p:sldLayoutId id="214748369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800" kern="1200">
          <a:solidFill>
            <a:srgbClr val="FFFFFF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400" kern="1200">
          <a:solidFill>
            <a:srgbClr val="FFFFFF"/>
          </a:solidFill>
          <a:latin typeface="+mn-lt"/>
          <a:ea typeface="+mn-ea"/>
          <a:cs typeface="+mn-cs"/>
        </a:defRPr>
      </a:lvl2pPr>
      <a:lvl3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000" kern="1200">
          <a:solidFill>
            <a:srgbClr val="FFFFFF"/>
          </a:solidFill>
          <a:latin typeface="+mn-lt"/>
          <a:ea typeface="+mn-ea"/>
          <a:cs typeface="+mn-cs"/>
        </a:defRPr>
      </a:lvl3pPr>
      <a:lvl4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4pPr>
      <a:lvl5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7" Type="http://schemas.openxmlformats.org/officeDocument/2006/relationships/image" Target="../media/image12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7" Type="http://schemas.openxmlformats.org/officeDocument/2006/relationships/image" Target="../media/image16.png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tiff"/><Relationship Id="rId4" Type="http://schemas.openxmlformats.org/officeDocument/2006/relationships/image" Target="../media/image10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7" Type="http://schemas.openxmlformats.org/officeDocument/2006/relationships/image" Target="../media/image20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8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5" name="Rectangle 10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47" name="Group 12">
            <a:extLst>
              <a:ext uri="{FF2B5EF4-FFF2-40B4-BE49-F238E27FC236}">
                <a16:creationId xmlns:a16="http://schemas.microsoft.com/office/drawing/2014/main" id="{91108A0F-8C78-4294-B028-9F09581FC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13489AA-CF3C-45B5-9A6B-D686CDD1DD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14">
              <a:extLst>
                <a:ext uri="{FF2B5EF4-FFF2-40B4-BE49-F238E27FC236}">
                  <a16:creationId xmlns:a16="http://schemas.microsoft.com/office/drawing/2014/main" id="{7ABF1CE3-37BC-462F-BC4B-5EF9C8287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21847A4-7B07-4976-81EF-E68ABFC4F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F3EBBA6-8771-481B-BACA-142F0C805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F58D94E-BB4B-436D-8172-0F5737BEEA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F75AA9A-4678-41CB-AEFA-13C324B847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C95E447-C172-476B-98BE-453E4049F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20">
              <a:extLst>
                <a:ext uri="{FF2B5EF4-FFF2-40B4-BE49-F238E27FC236}">
                  <a16:creationId xmlns:a16="http://schemas.microsoft.com/office/drawing/2014/main" id="{1F3BD247-696E-47F7-964F-89A5823D1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21">
              <a:extLst>
                <a:ext uri="{FF2B5EF4-FFF2-40B4-BE49-F238E27FC236}">
                  <a16:creationId xmlns:a16="http://schemas.microsoft.com/office/drawing/2014/main" id="{5E31E4B8-694B-447A-AA13-36B0A4EEC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8321B73-1AE7-4FA0-90EB-4E969A095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15F8082-1C6D-496D-937D-964948B10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B84AF1D-3604-4213-B891-4880C86F6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3631262-5E4E-4A33-9D72-17996A538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A4C49C9-CD9F-417C-A832-DD9D6F9C4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A3BBBFA-B462-4340-82C8-3EE5CCFB1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A7D3C2E-F100-49BC-9F4E-DFB50B2F9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46D4A85-2FF9-491B-BBF7-4D83EB888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8F6747A-BC05-4E83-8FE8-976BBCE30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C1FEEA0-B31C-4DD8-9CC4-DAE065578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A783C12-3D0A-495D-B461-9D1FCC415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AD7D205-DA43-40B9-82B4-D570FB270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DD4F5FF-D993-454E-AB84-8634B9E53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64AEBB-D378-4CCE-9266-B45FC822E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2217ABD-7AF1-44DF-9243-75E5C9792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D885E59-AA75-4026-972E-4DEE1AB599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AB41BAB-F8B8-402D-BC3D-82F73208A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67CC234-9EF0-4613-9013-F7F9AEC49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32D8DE3-B3FD-47EC-B6D3-90CE4F037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4218772-C699-478C-9D44-9459ABA4C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ight Triangle 43">
            <a:extLst>
              <a:ext uri="{FF2B5EF4-FFF2-40B4-BE49-F238E27FC236}">
                <a16:creationId xmlns:a16="http://schemas.microsoft.com/office/drawing/2014/main" id="{94D786EB-944C-47D5-B631-899F4029B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5905012" y="-284145"/>
            <a:ext cx="568289" cy="568289"/>
          </a:xfrm>
          <a:prstGeom prst="rtTriangle">
            <a:avLst/>
          </a:pr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307CF5-207A-1B4E-9EE9-430820A5DCB1}"/>
              </a:ext>
            </a:extLst>
          </p:cNvPr>
          <p:cNvSpPr txBox="1"/>
          <p:nvPr/>
        </p:nvSpPr>
        <p:spPr>
          <a:xfrm>
            <a:off x="66690" y="2439996"/>
            <a:ext cx="2454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wholesale prices CHP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2CD78E0-CD77-5B45-AD07-BAD74B54810B}"/>
              </a:ext>
            </a:extLst>
          </p:cNvPr>
          <p:cNvSpPr txBox="1"/>
          <p:nvPr/>
        </p:nvSpPr>
        <p:spPr>
          <a:xfrm>
            <a:off x="52327" y="63383"/>
            <a:ext cx="2528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household prices CHP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7643B8-0999-4B42-9086-3F25B959BA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92" y="2790279"/>
            <a:ext cx="10356979" cy="1985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EF30E97-54E8-6745-9450-C6F7A8B9A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92" y="415381"/>
            <a:ext cx="10356986" cy="198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759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8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5" name="Rectangle 10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grpSp>
        <p:nvGrpSpPr>
          <p:cNvPr id="47" name="Group 12">
            <a:extLst>
              <a:ext uri="{FF2B5EF4-FFF2-40B4-BE49-F238E27FC236}">
                <a16:creationId xmlns:a16="http://schemas.microsoft.com/office/drawing/2014/main" id="{91108A0F-8C78-4294-B028-9F09581FC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13489AA-CF3C-45B5-9A6B-D686CDD1DD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14">
              <a:extLst>
                <a:ext uri="{FF2B5EF4-FFF2-40B4-BE49-F238E27FC236}">
                  <a16:creationId xmlns:a16="http://schemas.microsoft.com/office/drawing/2014/main" id="{7ABF1CE3-37BC-462F-BC4B-5EF9C8287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21847A4-7B07-4976-81EF-E68ABFC4F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F3EBBA6-8771-481B-BACA-142F0C805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F58D94E-BB4B-436D-8172-0F5737BEEA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F75AA9A-4678-41CB-AEFA-13C324B847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C95E447-C172-476B-98BE-453E4049F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20">
              <a:extLst>
                <a:ext uri="{FF2B5EF4-FFF2-40B4-BE49-F238E27FC236}">
                  <a16:creationId xmlns:a16="http://schemas.microsoft.com/office/drawing/2014/main" id="{1F3BD247-696E-47F7-964F-89A5823D1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21">
              <a:extLst>
                <a:ext uri="{FF2B5EF4-FFF2-40B4-BE49-F238E27FC236}">
                  <a16:creationId xmlns:a16="http://schemas.microsoft.com/office/drawing/2014/main" id="{5E31E4B8-694B-447A-AA13-36B0A4EEC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8321B73-1AE7-4FA0-90EB-4E969A095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15F8082-1C6D-496D-937D-964948B10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B84AF1D-3604-4213-B891-4880C86F6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3631262-5E4E-4A33-9D72-17996A538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A4C49C9-CD9F-417C-A832-DD9D6F9C4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A3BBBFA-B462-4340-82C8-3EE5CCFB1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A7D3C2E-F100-49BC-9F4E-DFB50B2F9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46D4A85-2FF9-491B-BBF7-4D83EB888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8F6747A-BC05-4E83-8FE8-976BBCE30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C1FEEA0-B31C-4DD8-9CC4-DAE065578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A783C12-3D0A-495D-B461-9D1FCC415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AD7D205-DA43-40B9-82B4-D570FB270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DD4F5FF-D993-454E-AB84-8634B9E53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64AEBB-D378-4CCE-9266-B45FC822E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2217ABD-7AF1-44DF-9243-75E5C9792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D885E59-AA75-4026-972E-4DEE1AB599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AB41BAB-F8B8-402D-BC3D-82F73208A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67CC234-9EF0-4613-9013-F7F9AEC49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32D8DE3-B3FD-47EC-B6D3-90CE4F037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4218772-C699-478C-9D44-9459ABA4C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ight Triangle 43">
            <a:extLst>
              <a:ext uri="{FF2B5EF4-FFF2-40B4-BE49-F238E27FC236}">
                <a16:creationId xmlns:a16="http://schemas.microsoft.com/office/drawing/2014/main" id="{94D786EB-944C-47D5-B631-899F4029B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5905012" y="-284145"/>
            <a:ext cx="568289" cy="568289"/>
          </a:xfrm>
          <a:prstGeom prst="rtTriangle">
            <a:avLst/>
          </a:pr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307CF5-207A-1B4E-9EE9-430820A5DCB1}"/>
              </a:ext>
            </a:extLst>
          </p:cNvPr>
          <p:cNvSpPr txBox="1"/>
          <p:nvPr/>
        </p:nvSpPr>
        <p:spPr>
          <a:xfrm>
            <a:off x="66690" y="2439996"/>
            <a:ext cx="3684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wholesale prices CHP with boiler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2CD78E0-CD77-5B45-AD07-BAD74B54810B}"/>
              </a:ext>
            </a:extLst>
          </p:cNvPr>
          <p:cNvSpPr txBox="1"/>
          <p:nvPr/>
        </p:nvSpPr>
        <p:spPr>
          <a:xfrm>
            <a:off x="52327" y="63383"/>
            <a:ext cx="3757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household prices CHP with boiler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4686D4-2F7D-2948-8CD5-DDA2D5B9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90" y="382695"/>
            <a:ext cx="8331487" cy="21005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48690C1-071A-674B-BDCA-DE25803D6E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89" y="2777992"/>
            <a:ext cx="8331447" cy="210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474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8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5" name="Rectangle 10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grpSp>
        <p:nvGrpSpPr>
          <p:cNvPr id="47" name="Group 12">
            <a:extLst>
              <a:ext uri="{FF2B5EF4-FFF2-40B4-BE49-F238E27FC236}">
                <a16:creationId xmlns:a16="http://schemas.microsoft.com/office/drawing/2014/main" id="{91108A0F-8C78-4294-B028-9F09581FC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13489AA-CF3C-45B5-9A6B-D686CDD1DD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14">
              <a:extLst>
                <a:ext uri="{FF2B5EF4-FFF2-40B4-BE49-F238E27FC236}">
                  <a16:creationId xmlns:a16="http://schemas.microsoft.com/office/drawing/2014/main" id="{7ABF1CE3-37BC-462F-BC4B-5EF9C8287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21847A4-7B07-4976-81EF-E68ABFC4F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F3EBBA6-8771-481B-BACA-142F0C805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F58D94E-BB4B-436D-8172-0F5737BEEA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F75AA9A-4678-41CB-AEFA-13C324B847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C95E447-C172-476B-98BE-453E4049F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20">
              <a:extLst>
                <a:ext uri="{FF2B5EF4-FFF2-40B4-BE49-F238E27FC236}">
                  <a16:creationId xmlns:a16="http://schemas.microsoft.com/office/drawing/2014/main" id="{1F3BD247-696E-47F7-964F-89A5823D1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21">
              <a:extLst>
                <a:ext uri="{FF2B5EF4-FFF2-40B4-BE49-F238E27FC236}">
                  <a16:creationId xmlns:a16="http://schemas.microsoft.com/office/drawing/2014/main" id="{5E31E4B8-694B-447A-AA13-36B0A4EEC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8321B73-1AE7-4FA0-90EB-4E969A095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15F8082-1C6D-496D-937D-964948B10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B84AF1D-3604-4213-B891-4880C86F6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3631262-5E4E-4A33-9D72-17996A538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A4C49C9-CD9F-417C-A832-DD9D6F9C4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A3BBBFA-B462-4340-82C8-3EE5CCFB1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A7D3C2E-F100-49BC-9F4E-DFB50B2F9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46D4A85-2FF9-491B-BBF7-4D83EB888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8F6747A-BC05-4E83-8FE8-976BBCE30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C1FEEA0-B31C-4DD8-9CC4-DAE065578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A783C12-3D0A-495D-B461-9D1FCC415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AD7D205-DA43-40B9-82B4-D570FB270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DD4F5FF-D993-454E-AB84-8634B9E53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64AEBB-D378-4CCE-9266-B45FC822E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2217ABD-7AF1-44DF-9243-75E5C9792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D885E59-AA75-4026-972E-4DEE1AB599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AB41BAB-F8B8-402D-BC3D-82F73208A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67CC234-9EF0-4613-9013-F7F9AEC49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32D8DE3-B3FD-47EC-B6D3-90CE4F037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4218772-C699-478C-9D44-9459ABA4C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ight Triangle 43">
            <a:extLst>
              <a:ext uri="{FF2B5EF4-FFF2-40B4-BE49-F238E27FC236}">
                <a16:creationId xmlns:a16="http://schemas.microsoft.com/office/drawing/2014/main" id="{94D786EB-944C-47D5-B631-899F4029B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5905012" y="-284145"/>
            <a:ext cx="568289" cy="568289"/>
          </a:xfrm>
          <a:prstGeom prst="rtTriangle">
            <a:avLst/>
          </a:pr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307CF5-207A-1B4E-9EE9-430820A5DCB1}"/>
              </a:ext>
            </a:extLst>
          </p:cNvPr>
          <p:cNvSpPr txBox="1"/>
          <p:nvPr/>
        </p:nvSpPr>
        <p:spPr>
          <a:xfrm>
            <a:off x="66690" y="2439996"/>
            <a:ext cx="3102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wholesale prices with boiler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2CD78E0-CD77-5B45-AD07-BAD74B54810B}"/>
              </a:ext>
            </a:extLst>
          </p:cNvPr>
          <p:cNvSpPr txBox="1"/>
          <p:nvPr/>
        </p:nvSpPr>
        <p:spPr>
          <a:xfrm>
            <a:off x="52327" y="63383"/>
            <a:ext cx="3175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household prices </a:t>
            </a:r>
            <a:r>
              <a:rPr lang="en-GB" dirty="0">
                <a:solidFill>
                  <a:srgbClr val="000000"/>
                </a:solidFill>
                <a:latin typeface="Avenir Next LT Pro"/>
              </a:rPr>
              <a:t>with 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boiler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A850B32-4282-9B43-B164-1B28FAD40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06" y="367500"/>
            <a:ext cx="8167308" cy="20591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57E066-A3C0-6D48-8B27-43160032F0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05" y="2753745"/>
            <a:ext cx="8167305" cy="2041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835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8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5" name="Rectangle 10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grpSp>
        <p:nvGrpSpPr>
          <p:cNvPr id="47" name="Group 12">
            <a:extLst>
              <a:ext uri="{FF2B5EF4-FFF2-40B4-BE49-F238E27FC236}">
                <a16:creationId xmlns:a16="http://schemas.microsoft.com/office/drawing/2014/main" id="{91108A0F-8C78-4294-B028-9F09581FC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13489AA-CF3C-45B5-9A6B-D686CDD1DD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14">
              <a:extLst>
                <a:ext uri="{FF2B5EF4-FFF2-40B4-BE49-F238E27FC236}">
                  <a16:creationId xmlns:a16="http://schemas.microsoft.com/office/drawing/2014/main" id="{7ABF1CE3-37BC-462F-BC4B-5EF9C8287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21847A4-7B07-4976-81EF-E68ABFC4F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F3EBBA6-8771-481B-BACA-142F0C805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F58D94E-BB4B-436D-8172-0F5737BEEA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F75AA9A-4678-41CB-AEFA-13C324B847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C95E447-C172-476B-98BE-453E4049F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20">
              <a:extLst>
                <a:ext uri="{FF2B5EF4-FFF2-40B4-BE49-F238E27FC236}">
                  <a16:creationId xmlns:a16="http://schemas.microsoft.com/office/drawing/2014/main" id="{1F3BD247-696E-47F7-964F-89A5823D1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21">
              <a:extLst>
                <a:ext uri="{FF2B5EF4-FFF2-40B4-BE49-F238E27FC236}">
                  <a16:creationId xmlns:a16="http://schemas.microsoft.com/office/drawing/2014/main" id="{5E31E4B8-694B-447A-AA13-36B0A4EEC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8321B73-1AE7-4FA0-90EB-4E969A095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15F8082-1C6D-496D-937D-964948B10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B84AF1D-3604-4213-B891-4880C86F6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3631262-5E4E-4A33-9D72-17996A538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A4C49C9-CD9F-417C-A832-DD9D6F9C4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A3BBBFA-B462-4340-82C8-3EE5CCFB1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A7D3C2E-F100-49BC-9F4E-DFB50B2F9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46D4A85-2FF9-491B-BBF7-4D83EB888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8F6747A-BC05-4E83-8FE8-976BBCE30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C1FEEA0-B31C-4DD8-9CC4-DAE065578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A783C12-3D0A-495D-B461-9D1FCC415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AD7D205-DA43-40B9-82B4-D570FB270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DD4F5FF-D993-454E-AB84-8634B9E53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64AEBB-D378-4CCE-9266-B45FC822E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2217ABD-7AF1-44DF-9243-75E5C9792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D885E59-AA75-4026-972E-4DEE1AB599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AB41BAB-F8B8-402D-BC3D-82F73208A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67CC234-9EF0-4613-9013-F7F9AEC49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32D8DE3-B3FD-47EC-B6D3-90CE4F037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4218772-C699-478C-9D44-9459ABA4C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ight Triangle 43">
            <a:extLst>
              <a:ext uri="{FF2B5EF4-FFF2-40B4-BE49-F238E27FC236}">
                <a16:creationId xmlns:a16="http://schemas.microsoft.com/office/drawing/2014/main" id="{94D786EB-944C-47D5-B631-899F4029B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5905012" y="-284145"/>
            <a:ext cx="568289" cy="568289"/>
          </a:xfrm>
          <a:prstGeom prst="rtTriangle">
            <a:avLst/>
          </a:pr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307CF5-207A-1B4E-9EE9-430820A5DCB1}"/>
              </a:ext>
            </a:extLst>
          </p:cNvPr>
          <p:cNvSpPr txBox="1"/>
          <p:nvPr/>
        </p:nvSpPr>
        <p:spPr>
          <a:xfrm>
            <a:off x="-67387" y="3303988"/>
            <a:ext cx="2454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wholesale prices CHP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2CD78E0-CD77-5B45-AD07-BAD74B54810B}"/>
              </a:ext>
            </a:extLst>
          </p:cNvPr>
          <p:cNvSpPr txBox="1"/>
          <p:nvPr/>
        </p:nvSpPr>
        <p:spPr>
          <a:xfrm>
            <a:off x="-72162" y="-52186"/>
            <a:ext cx="2528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household prices CHP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9A3CC1-4104-3844-A3C4-5D7E5E339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9" y="251344"/>
            <a:ext cx="5981002" cy="299050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8F68EFB-E315-0740-8950-6799933F3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96" y="3624587"/>
            <a:ext cx="6123390" cy="306169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56578CF-EA26-154C-853D-B8D8B49A28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9764" y="3511711"/>
            <a:ext cx="6189887" cy="30949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389CE4F-6C87-D148-8602-26A2965AAF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9765" y="227188"/>
            <a:ext cx="6173493" cy="30867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DD62AA-163C-444F-9FCB-659F431159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51039" y="5907092"/>
            <a:ext cx="1391256" cy="4091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0F9B5A-A680-344B-958C-6AFE2549A6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51039" y="2458475"/>
            <a:ext cx="1391256" cy="386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997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8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5" name="Rectangle 10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grpSp>
        <p:nvGrpSpPr>
          <p:cNvPr id="47" name="Group 12">
            <a:extLst>
              <a:ext uri="{FF2B5EF4-FFF2-40B4-BE49-F238E27FC236}">
                <a16:creationId xmlns:a16="http://schemas.microsoft.com/office/drawing/2014/main" id="{91108A0F-8C78-4294-B028-9F09581FC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13489AA-CF3C-45B5-9A6B-D686CDD1DD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14">
              <a:extLst>
                <a:ext uri="{FF2B5EF4-FFF2-40B4-BE49-F238E27FC236}">
                  <a16:creationId xmlns:a16="http://schemas.microsoft.com/office/drawing/2014/main" id="{7ABF1CE3-37BC-462F-BC4B-5EF9C8287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21847A4-7B07-4976-81EF-E68ABFC4F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F3EBBA6-8771-481B-BACA-142F0C805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F58D94E-BB4B-436D-8172-0F5737BEEA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F75AA9A-4678-41CB-AEFA-13C324B847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C95E447-C172-476B-98BE-453E4049F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20">
              <a:extLst>
                <a:ext uri="{FF2B5EF4-FFF2-40B4-BE49-F238E27FC236}">
                  <a16:creationId xmlns:a16="http://schemas.microsoft.com/office/drawing/2014/main" id="{1F3BD247-696E-47F7-964F-89A5823D1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21">
              <a:extLst>
                <a:ext uri="{FF2B5EF4-FFF2-40B4-BE49-F238E27FC236}">
                  <a16:creationId xmlns:a16="http://schemas.microsoft.com/office/drawing/2014/main" id="{5E31E4B8-694B-447A-AA13-36B0A4EEC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8321B73-1AE7-4FA0-90EB-4E969A095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15F8082-1C6D-496D-937D-964948B10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B84AF1D-3604-4213-B891-4880C86F6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3631262-5E4E-4A33-9D72-17996A538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A4C49C9-CD9F-417C-A832-DD9D6F9C4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A3BBBFA-B462-4340-82C8-3EE5CCFB1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A7D3C2E-F100-49BC-9F4E-DFB50B2F9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46D4A85-2FF9-491B-BBF7-4D83EB888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8F6747A-BC05-4E83-8FE8-976BBCE30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C1FEEA0-B31C-4DD8-9CC4-DAE065578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A783C12-3D0A-495D-B461-9D1FCC415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AD7D205-DA43-40B9-82B4-D570FB270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DD4F5FF-D993-454E-AB84-8634B9E53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64AEBB-D378-4CCE-9266-B45FC822E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2217ABD-7AF1-44DF-9243-75E5C9792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D885E59-AA75-4026-972E-4DEE1AB599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AB41BAB-F8B8-402D-BC3D-82F73208A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67CC234-9EF0-4613-9013-F7F9AEC49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32D8DE3-B3FD-47EC-B6D3-90CE4F037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4218772-C699-478C-9D44-9459ABA4C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ight Triangle 43">
            <a:extLst>
              <a:ext uri="{FF2B5EF4-FFF2-40B4-BE49-F238E27FC236}">
                <a16:creationId xmlns:a16="http://schemas.microsoft.com/office/drawing/2014/main" id="{94D786EB-944C-47D5-B631-899F4029B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5905012" y="-284145"/>
            <a:ext cx="568289" cy="568289"/>
          </a:xfrm>
          <a:prstGeom prst="rtTriangle">
            <a:avLst/>
          </a:pr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FE3B919-B0CE-8844-86B8-F2C47F214BE0}"/>
              </a:ext>
            </a:extLst>
          </p:cNvPr>
          <p:cNvSpPr txBox="1"/>
          <p:nvPr/>
        </p:nvSpPr>
        <p:spPr>
          <a:xfrm>
            <a:off x="-1439" y="3219249"/>
            <a:ext cx="3342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wholesale prices CHP + boiler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A369432-C0F5-DC49-B8C9-E4CD206618D8}"/>
              </a:ext>
            </a:extLst>
          </p:cNvPr>
          <p:cNvSpPr txBox="1"/>
          <p:nvPr/>
        </p:nvSpPr>
        <p:spPr>
          <a:xfrm>
            <a:off x="-12072" y="-78918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household prices CHP + boiler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9EEC26-6441-E042-BCC5-8973EB08C6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" y="250901"/>
            <a:ext cx="6093254" cy="30466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2DA5514-A0F2-C540-B3BD-90AA9C3CE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842" y="3648998"/>
            <a:ext cx="6141769" cy="307088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AED070E-0100-5E44-8B86-8241C5D474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9310" y="247626"/>
            <a:ext cx="6163818" cy="30819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AC1E35-844A-424C-9AFD-966438A4F5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215" y="3600456"/>
            <a:ext cx="6090224" cy="30451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B4435F3-6596-5342-B05E-7B1662F4F0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3648" y="5865502"/>
            <a:ext cx="1576588" cy="4379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9963F0-AA0F-784C-AC43-C48A0F7B69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13820" y="2467184"/>
            <a:ext cx="1576413" cy="437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229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8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5" name="Rectangle 10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grpSp>
        <p:nvGrpSpPr>
          <p:cNvPr id="47" name="Group 12">
            <a:extLst>
              <a:ext uri="{FF2B5EF4-FFF2-40B4-BE49-F238E27FC236}">
                <a16:creationId xmlns:a16="http://schemas.microsoft.com/office/drawing/2014/main" id="{91108A0F-8C78-4294-B028-9F09581FC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13489AA-CF3C-45B5-9A6B-D686CDD1DD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14">
              <a:extLst>
                <a:ext uri="{FF2B5EF4-FFF2-40B4-BE49-F238E27FC236}">
                  <a16:creationId xmlns:a16="http://schemas.microsoft.com/office/drawing/2014/main" id="{7ABF1CE3-37BC-462F-BC4B-5EF9C8287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21847A4-7B07-4976-81EF-E68ABFC4F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F3EBBA6-8771-481B-BACA-142F0C805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F58D94E-BB4B-436D-8172-0F5737BEEA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F75AA9A-4678-41CB-AEFA-13C324B847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C95E447-C172-476B-98BE-453E4049F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20">
              <a:extLst>
                <a:ext uri="{FF2B5EF4-FFF2-40B4-BE49-F238E27FC236}">
                  <a16:creationId xmlns:a16="http://schemas.microsoft.com/office/drawing/2014/main" id="{1F3BD247-696E-47F7-964F-89A5823D1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21">
              <a:extLst>
                <a:ext uri="{FF2B5EF4-FFF2-40B4-BE49-F238E27FC236}">
                  <a16:creationId xmlns:a16="http://schemas.microsoft.com/office/drawing/2014/main" id="{5E31E4B8-694B-447A-AA13-36B0A4EEC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8321B73-1AE7-4FA0-90EB-4E969A095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15F8082-1C6D-496D-937D-964948B10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B84AF1D-3604-4213-B891-4880C86F6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3631262-5E4E-4A33-9D72-17996A538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A4C49C9-CD9F-417C-A832-DD9D6F9C4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A3BBBFA-B462-4340-82C8-3EE5CCFB1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A7D3C2E-F100-49BC-9F4E-DFB50B2F9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46D4A85-2FF9-491B-BBF7-4D83EB888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8F6747A-BC05-4E83-8FE8-976BBCE30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C1FEEA0-B31C-4DD8-9CC4-DAE065578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A783C12-3D0A-495D-B461-9D1FCC415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AD7D205-DA43-40B9-82B4-D570FB270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DD4F5FF-D993-454E-AB84-8634B9E53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64AEBB-D378-4CCE-9266-B45FC822E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2217ABD-7AF1-44DF-9243-75E5C9792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D885E59-AA75-4026-972E-4DEE1AB599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AB41BAB-F8B8-402D-BC3D-82F73208A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67CC234-9EF0-4613-9013-F7F9AEC49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32D8DE3-B3FD-47EC-B6D3-90CE4F037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4218772-C699-478C-9D44-9459ABA4C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ight Triangle 43">
            <a:extLst>
              <a:ext uri="{FF2B5EF4-FFF2-40B4-BE49-F238E27FC236}">
                <a16:creationId xmlns:a16="http://schemas.microsoft.com/office/drawing/2014/main" id="{94D786EB-944C-47D5-B631-899F4029B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5905012" y="-284145"/>
            <a:ext cx="568289" cy="568289"/>
          </a:xfrm>
          <a:prstGeom prst="rtTriangle">
            <a:avLst/>
          </a:pr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FE3B919-B0CE-8844-86B8-F2C47F214BE0}"/>
              </a:ext>
            </a:extLst>
          </p:cNvPr>
          <p:cNvSpPr txBox="1"/>
          <p:nvPr/>
        </p:nvSpPr>
        <p:spPr>
          <a:xfrm>
            <a:off x="-43971" y="3155451"/>
            <a:ext cx="2664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wholesale prices boiler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A369432-C0F5-DC49-B8C9-E4CD206618D8}"/>
              </a:ext>
            </a:extLst>
          </p:cNvPr>
          <p:cNvSpPr txBox="1"/>
          <p:nvPr/>
        </p:nvSpPr>
        <p:spPr>
          <a:xfrm>
            <a:off x="-43971" y="-37477"/>
            <a:ext cx="2680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household prices boiler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DA5514-A0F2-C540-B3BD-90AA9C3CE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9512" y="3574567"/>
            <a:ext cx="6141769" cy="307088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AED070E-0100-5E44-8B86-8241C5D474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9310" y="201906"/>
            <a:ext cx="6163818" cy="308190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8A41C1A-5661-1640-925A-5A5342EF92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69" y="289660"/>
            <a:ext cx="5885143" cy="29425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5B293F5-9389-9E42-B0F2-744F3965F3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83" y="3570658"/>
            <a:ext cx="6006552" cy="30032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4F0B28-A368-E145-ADBE-3CA704AA9F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3149" y="5705258"/>
            <a:ext cx="1752566" cy="5210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58C1DBD-818D-7B4A-90D2-98D97098DE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32517" y="2468649"/>
            <a:ext cx="1612897" cy="44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091647"/>
      </p:ext>
    </p:extLst>
  </p:cSld>
  <p:clrMapOvr>
    <a:masterClrMapping/>
  </p:clrMapOvr>
</p:sld>
</file>

<file path=ppt/theme/theme1.xml><?xml version="1.0" encoding="utf-8"?>
<a:theme xmlns:a="http://schemas.openxmlformats.org/drawingml/2006/main" name="SineVTI">
  <a:themeElements>
    <a:clrScheme name="AnalogousFromLightSeed_2SEEDS">
      <a:dk1>
        <a:srgbClr val="000000"/>
      </a:dk1>
      <a:lt1>
        <a:srgbClr val="FFFFFF"/>
      </a:lt1>
      <a:dk2>
        <a:srgbClr val="243541"/>
      </a:dk2>
      <a:lt2>
        <a:srgbClr val="E8E5E2"/>
      </a:lt2>
      <a:accent1>
        <a:srgbClr val="7EA1BB"/>
      </a:accent1>
      <a:accent2>
        <a:srgbClr val="7FA9A9"/>
      </a:accent2>
      <a:accent3>
        <a:srgbClr val="959EC7"/>
      </a:accent3>
      <a:accent4>
        <a:srgbClr val="BB7E82"/>
      </a:accent4>
      <a:accent5>
        <a:srgbClr val="BF9A86"/>
      </a:accent5>
      <a:accent6>
        <a:srgbClr val="AEA075"/>
      </a:accent6>
      <a:hlink>
        <a:srgbClr val="A37859"/>
      </a:hlink>
      <a:folHlink>
        <a:srgbClr val="7F7F7F"/>
      </a:folHlink>
    </a:clrScheme>
    <a:fontScheme name="Custom 49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neVTI" id="{8435B2A2-1BD5-4C05-93E5-3C5388B709E3}" vid="{0D704B13-63FE-4848-A298-6B7359B9565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750</TotalTime>
  <Words>46</Words>
  <Application>Microsoft Macintosh PowerPoint</Application>
  <PresentationFormat>Widescreen</PresentationFormat>
  <Paragraphs>12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Avenir Next LT Pro</vt:lpstr>
      <vt:lpstr>Posterama</vt:lpstr>
      <vt:lpstr>SineVTI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shakhawat hossain Turag</dc:creator>
  <cp:lastModifiedBy>shakhawat hossain Turag</cp:lastModifiedBy>
  <cp:revision>12</cp:revision>
  <dcterms:created xsi:type="dcterms:W3CDTF">2021-09-06T19:42:49Z</dcterms:created>
  <dcterms:modified xsi:type="dcterms:W3CDTF">2021-09-14T18:08:11Z</dcterms:modified>
</cp:coreProperties>
</file>

<file path=docProps/thumbnail.jpeg>
</file>